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5893"/>
    <a:srgbClr val="D2081B"/>
    <a:srgbClr val="B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657F34-93A2-4E66-8341-46A70986AAB0}" v="1" dt="2024-11-17T16:51:49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5" autoAdjust="0"/>
    <p:restoredTop sz="94310" autoAdjust="0"/>
  </p:normalViewPr>
  <p:slideViewPr>
    <p:cSldViewPr snapToGrid="0" showGuides="1">
      <p:cViewPr varScale="1">
        <p:scale>
          <a:sx n="96" d="100"/>
          <a:sy n="96" d="100"/>
        </p:scale>
        <p:origin x="149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é  Hermes" userId="6121ffc4-cc4e-47a8-bd58-7314a6a14bee" providerId="ADAL" clId="{06657F34-93A2-4E66-8341-46A70986AAB0}"/>
    <pc:docChg chg="addSld delSld modSld">
      <pc:chgData name="André  Hermes" userId="6121ffc4-cc4e-47a8-bd58-7314a6a14bee" providerId="ADAL" clId="{06657F34-93A2-4E66-8341-46A70986AAB0}" dt="2024-11-17T16:51:51.851" v="11" actId="47"/>
      <pc:docMkLst>
        <pc:docMk/>
      </pc:docMkLst>
      <pc:sldChg chg="del">
        <pc:chgData name="André  Hermes" userId="6121ffc4-cc4e-47a8-bd58-7314a6a14bee" providerId="ADAL" clId="{06657F34-93A2-4E66-8341-46A70986AAB0}" dt="2022-04-06T19:24:20.215" v="0" actId="47"/>
        <pc:sldMkLst>
          <pc:docMk/>
          <pc:sldMk cId="1178680138" sldId="267"/>
        </pc:sldMkLst>
      </pc:sldChg>
      <pc:sldChg chg="del">
        <pc:chgData name="André  Hermes" userId="6121ffc4-cc4e-47a8-bd58-7314a6a14bee" providerId="ADAL" clId="{06657F34-93A2-4E66-8341-46A70986AAB0}" dt="2022-04-06T19:24:20.759" v="1" actId="47"/>
        <pc:sldMkLst>
          <pc:docMk/>
          <pc:sldMk cId="2912523982" sldId="268"/>
        </pc:sldMkLst>
      </pc:sldChg>
      <pc:sldChg chg="del">
        <pc:chgData name="André  Hermes" userId="6121ffc4-cc4e-47a8-bd58-7314a6a14bee" providerId="ADAL" clId="{06657F34-93A2-4E66-8341-46A70986AAB0}" dt="2022-04-06T19:24:21.821" v="3" actId="47"/>
        <pc:sldMkLst>
          <pc:docMk/>
          <pc:sldMk cId="1168892483" sldId="271"/>
        </pc:sldMkLst>
      </pc:sldChg>
      <pc:sldChg chg="del">
        <pc:chgData name="André  Hermes" userId="6121ffc4-cc4e-47a8-bd58-7314a6a14bee" providerId="ADAL" clId="{06657F34-93A2-4E66-8341-46A70986AAB0}" dt="2022-04-06T19:24:23.086" v="4" actId="47"/>
        <pc:sldMkLst>
          <pc:docMk/>
          <pc:sldMk cId="4190903522" sldId="272"/>
        </pc:sldMkLst>
      </pc:sldChg>
      <pc:sldChg chg="del">
        <pc:chgData name="André  Hermes" userId="6121ffc4-cc4e-47a8-bd58-7314a6a14bee" providerId="ADAL" clId="{06657F34-93A2-4E66-8341-46A70986AAB0}" dt="2022-04-06T19:24:21.264" v="2" actId="47"/>
        <pc:sldMkLst>
          <pc:docMk/>
          <pc:sldMk cId="453692556" sldId="273"/>
        </pc:sldMkLst>
      </pc:sldChg>
      <pc:sldChg chg="del">
        <pc:chgData name="André  Hermes" userId="6121ffc4-cc4e-47a8-bd58-7314a6a14bee" providerId="ADAL" clId="{06657F34-93A2-4E66-8341-46A70986AAB0}" dt="2024-11-17T16:51:51.851" v="11" actId="47"/>
        <pc:sldMkLst>
          <pc:docMk/>
          <pc:sldMk cId="1843492752" sldId="274"/>
        </pc:sldMkLst>
      </pc:sldChg>
      <pc:sldChg chg="del">
        <pc:chgData name="André  Hermes" userId="6121ffc4-cc4e-47a8-bd58-7314a6a14bee" providerId="ADAL" clId="{06657F34-93A2-4E66-8341-46A70986AAB0}" dt="2022-04-06T19:24:24.774" v="5" actId="47"/>
        <pc:sldMkLst>
          <pc:docMk/>
          <pc:sldMk cId="368162190" sldId="275"/>
        </pc:sldMkLst>
      </pc:sldChg>
      <pc:sldChg chg="del">
        <pc:chgData name="André  Hermes" userId="6121ffc4-cc4e-47a8-bd58-7314a6a14bee" providerId="ADAL" clId="{06657F34-93A2-4E66-8341-46A70986AAB0}" dt="2022-04-06T19:24:26.116" v="6" actId="47"/>
        <pc:sldMkLst>
          <pc:docMk/>
          <pc:sldMk cId="71839622" sldId="276"/>
        </pc:sldMkLst>
      </pc:sldChg>
      <pc:sldChg chg="del">
        <pc:chgData name="André  Hermes" userId="6121ffc4-cc4e-47a8-bd58-7314a6a14bee" providerId="ADAL" clId="{06657F34-93A2-4E66-8341-46A70986AAB0}" dt="2022-04-06T19:24:27.082" v="7" actId="47"/>
        <pc:sldMkLst>
          <pc:docMk/>
          <pc:sldMk cId="2181802140" sldId="277"/>
        </pc:sldMkLst>
      </pc:sldChg>
      <pc:sldChg chg="del">
        <pc:chgData name="André  Hermes" userId="6121ffc4-cc4e-47a8-bd58-7314a6a14bee" providerId="ADAL" clId="{06657F34-93A2-4E66-8341-46A70986AAB0}" dt="2022-04-06T19:24:34.409" v="9" actId="47"/>
        <pc:sldMkLst>
          <pc:docMk/>
          <pc:sldMk cId="3877050104" sldId="285"/>
        </pc:sldMkLst>
      </pc:sldChg>
      <pc:sldChg chg="del">
        <pc:chgData name="André  Hermes" userId="6121ffc4-cc4e-47a8-bd58-7314a6a14bee" providerId="ADAL" clId="{06657F34-93A2-4E66-8341-46A70986AAB0}" dt="2022-04-06T19:24:29.997" v="8" actId="47"/>
        <pc:sldMkLst>
          <pc:docMk/>
          <pc:sldMk cId="3126544111" sldId="286"/>
        </pc:sldMkLst>
      </pc:sldChg>
      <pc:sldChg chg="add">
        <pc:chgData name="André  Hermes" userId="6121ffc4-cc4e-47a8-bd58-7314a6a14bee" providerId="ADAL" clId="{06657F34-93A2-4E66-8341-46A70986AAB0}" dt="2024-11-17T16:51:49.025" v="10"/>
        <pc:sldMkLst>
          <pc:docMk/>
          <pc:sldMk cId="3330848264" sldId="2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3D92B-FF9B-4BA0-87E5-22041A4B7D8F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CF6A6-8F8E-483B-98D7-EC0B40967B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358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13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883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44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533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47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12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79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01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99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06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761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5BD2-CAFE-460C-B8FF-B7250CCE7E7E}" type="datetimeFigureOut">
              <a:rPr lang="de-DE" smtClean="0"/>
              <a:t>17.11.2024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B1F0-4A7A-4C04-83DC-98B9775ADE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87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AFDFB-DFA0-389A-2C8F-2714424C1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eck 34">
            <a:extLst>
              <a:ext uri="{FF2B5EF4-FFF2-40B4-BE49-F238E27FC236}">
                <a16:creationId xmlns:a16="http://schemas.microsoft.com/office/drawing/2014/main" id="{79822DE4-9AA3-8FAD-648C-B1042AC952D7}"/>
              </a:ext>
            </a:extLst>
          </p:cNvPr>
          <p:cNvSpPr/>
          <p:nvPr/>
        </p:nvSpPr>
        <p:spPr>
          <a:xfrm>
            <a:off x="100727" y="5047407"/>
            <a:ext cx="8925032" cy="874610"/>
          </a:xfrm>
          <a:prstGeom prst="rect">
            <a:avLst/>
          </a:prstGeom>
          <a:solidFill>
            <a:srgbClr val="B2020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8C5AD78-1BEE-153F-D7A0-31112DAFDE79}"/>
              </a:ext>
            </a:extLst>
          </p:cNvPr>
          <p:cNvSpPr/>
          <p:nvPr/>
        </p:nvSpPr>
        <p:spPr>
          <a:xfrm>
            <a:off x="100728" y="2994472"/>
            <a:ext cx="8925031" cy="20288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A17BD4C-221B-3F09-648A-4551BE1493E4}"/>
              </a:ext>
            </a:extLst>
          </p:cNvPr>
          <p:cNvSpPr/>
          <p:nvPr/>
        </p:nvSpPr>
        <p:spPr>
          <a:xfrm>
            <a:off x="100728" y="1110802"/>
            <a:ext cx="8925031" cy="185228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0F62792-AAE2-F6A7-8770-05C877CDAB22}"/>
              </a:ext>
            </a:extLst>
          </p:cNvPr>
          <p:cNvSpPr/>
          <p:nvPr/>
        </p:nvSpPr>
        <p:spPr>
          <a:xfrm>
            <a:off x="622725" y="1323974"/>
            <a:ext cx="762000" cy="4857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CC0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B4931857-174B-C531-F9B1-D8CDD8391D07}"/>
              </a:ext>
            </a:extLst>
          </p:cNvPr>
          <p:cNvSpPr/>
          <p:nvPr/>
        </p:nvSpPr>
        <p:spPr>
          <a:xfrm>
            <a:off x="641775" y="2295524"/>
            <a:ext cx="762000" cy="4857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BY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1245A24A-9D9F-18CC-9696-E7D7EB6EFB5F}"/>
              </a:ext>
            </a:extLst>
          </p:cNvPr>
          <p:cNvSpPr/>
          <p:nvPr/>
        </p:nvSpPr>
        <p:spPr>
          <a:xfrm>
            <a:off x="641775" y="5205094"/>
            <a:ext cx="762000" cy="4857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NC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19A8D52-CC47-5BBD-F5C9-F579050318DA}"/>
              </a:ext>
            </a:extLst>
          </p:cNvPr>
          <p:cNvSpPr/>
          <p:nvPr/>
        </p:nvSpPr>
        <p:spPr>
          <a:xfrm>
            <a:off x="142293" y="1278295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F7D8C46-DF7B-3EA1-51A4-EDE2CFF15B3A}"/>
              </a:ext>
            </a:extLst>
          </p:cNvPr>
          <p:cNvSpPr/>
          <p:nvPr/>
        </p:nvSpPr>
        <p:spPr>
          <a:xfrm>
            <a:off x="142293" y="2236478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2)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A8BD5F8-E34F-F9C1-F5E7-6AA9F10DEEE8}"/>
              </a:ext>
            </a:extLst>
          </p:cNvPr>
          <p:cNvSpPr/>
          <p:nvPr/>
        </p:nvSpPr>
        <p:spPr>
          <a:xfrm>
            <a:off x="142293" y="3194661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E58795B-F109-6216-A311-F841DB8E9693}"/>
              </a:ext>
            </a:extLst>
          </p:cNvPr>
          <p:cNvSpPr/>
          <p:nvPr/>
        </p:nvSpPr>
        <p:spPr>
          <a:xfrm>
            <a:off x="142293" y="5111027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D1C4F75-30C8-D899-D419-BC51D5FC6190}"/>
              </a:ext>
            </a:extLst>
          </p:cNvPr>
          <p:cNvSpPr/>
          <p:nvPr/>
        </p:nvSpPr>
        <p:spPr>
          <a:xfrm>
            <a:off x="142293" y="320112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F537CD75-B8AC-3847-AD99-38A69D8E0E4C}"/>
              </a:ext>
            </a:extLst>
          </p:cNvPr>
          <p:cNvSpPr/>
          <p:nvPr/>
        </p:nvSpPr>
        <p:spPr>
          <a:xfrm>
            <a:off x="3081685" y="1334554"/>
            <a:ext cx="1440622" cy="463658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Grundsätzliches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B1571E7E-38A2-9FA0-8CA3-46FA908FEC3A}"/>
              </a:ext>
            </a:extLst>
          </p:cNvPr>
          <p:cNvSpPr/>
          <p:nvPr/>
        </p:nvSpPr>
        <p:spPr>
          <a:xfrm>
            <a:off x="5519570" y="2295523"/>
            <a:ext cx="1306359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TULLU-Regel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55BB4A1F-20C7-6FC6-066F-7EFD87D38F37}"/>
              </a:ext>
            </a:extLst>
          </p:cNvPr>
          <p:cNvSpPr/>
          <p:nvPr/>
        </p:nvSpPr>
        <p:spPr>
          <a:xfrm>
            <a:off x="4291391" y="2295523"/>
            <a:ext cx="1084422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Automaten</a:t>
            </a:r>
            <a:endParaRPr lang="de-DE" dirty="0"/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E755F524-BE7E-1A8B-7365-68B761CB7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5" y="452896"/>
            <a:ext cx="1976081" cy="5416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213EEA84-5FB1-5B1F-1535-298955C5B9A2}"/>
              </a:ext>
            </a:extLst>
          </p:cNvPr>
          <p:cNvSpPr/>
          <p:nvPr/>
        </p:nvSpPr>
        <p:spPr>
          <a:xfrm>
            <a:off x="3047120" y="5205094"/>
            <a:ext cx="1626108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rein     nformativ</a:t>
            </a:r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EC4629D3-E9C4-6CAF-F1DC-028CFEE2D5F8}"/>
              </a:ext>
            </a:extLst>
          </p:cNvPr>
          <p:cNvGrpSpPr/>
          <p:nvPr/>
        </p:nvGrpSpPr>
        <p:grpSpPr>
          <a:xfrm>
            <a:off x="3589978" y="5371422"/>
            <a:ext cx="171684" cy="175416"/>
            <a:chOff x="3891163" y="4962697"/>
            <a:chExt cx="240533" cy="240533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86F93B9A-0672-0C7E-AB6B-3A85EF403BDF}"/>
                </a:ext>
              </a:extLst>
            </p:cNvPr>
            <p:cNvSpPr/>
            <p:nvPr/>
          </p:nvSpPr>
          <p:spPr>
            <a:xfrm>
              <a:off x="3956858" y="4995949"/>
              <a:ext cx="99753" cy="16625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8" name="Grafik 37" descr="Information">
              <a:extLst>
                <a:ext uri="{FF2B5EF4-FFF2-40B4-BE49-F238E27FC236}">
                  <a16:creationId xmlns:a16="http://schemas.microsoft.com/office/drawing/2014/main" id="{064514AD-E289-300D-B30C-7667254FA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891163" y="4962697"/>
              <a:ext cx="240533" cy="240533"/>
            </a:xfrm>
            <a:prstGeom prst="rect">
              <a:avLst/>
            </a:prstGeom>
          </p:spPr>
        </p:pic>
      </p:grp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15AEB177-DA53-0D46-208E-6D909B7BCF8A}"/>
              </a:ext>
            </a:extLst>
          </p:cNvPr>
          <p:cNvSpPr/>
          <p:nvPr/>
        </p:nvSpPr>
        <p:spPr>
          <a:xfrm rot="16200000">
            <a:off x="7457374" y="1383265"/>
            <a:ext cx="2329120" cy="466943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Glaubwürdigkeit</a:t>
            </a:r>
            <a:endParaRPr lang="de-DE" dirty="0"/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C092B110-EDDB-54E2-1A1B-B922D779772B}"/>
              </a:ext>
            </a:extLst>
          </p:cNvPr>
          <p:cNvSpPr/>
          <p:nvPr/>
        </p:nvSpPr>
        <p:spPr>
          <a:xfrm>
            <a:off x="2953904" y="442283"/>
            <a:ext cx="1433081" cy="48673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Pixabay und Co.</a:t>
            </a:r>
            <a:endParaRPr lang="de-DE" sz="1200" dirty="0"/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1D412151-FC68-5860-B0E6-35FB3B5A351A}"/>
              </a:ext>
            </a:extLst>
          </p:cNvPr>
          <p:cNvSpPr/>
          <p:nvPr/>
        </p:nvSpPr>
        <p:spPr>
          <a:xfrm>
            <a:off x="1510958" y="1329088"/>
            <a:ext cx="1442947" cy="4857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NegativeSpace</a:t>
            </a:r>
            <a:endParaRPr lang="de-DE" sz="1400" dirty="0"/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0B682D87-E078-A6E6-8128-3DE17199D54C}"/>
              </a:ext>
            </a:extLst>
          </p:cNvPr>
          <p:cNvSpPr/>
          <p:nvPr/>
        </p:nvSpPr>
        <p:spPr>
          <a:xfrm>
            <a:off x="3047120" y="3274938"/>
            <a:ext cx="1475187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Werkverbindung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EE17A2BC-7E37-D9F4-D2D5-D70ED0D5A603}"/>
              </a:ext>
            </a:extLst>
          </p:cNvPr>
          <p:cNvSpPr/>
          <p:nvPr/>
        </p:nvSpPr>
        <p:spPr>
          <a:xfrm>
            <a:off x="153375" y="4152844"/>
            <a:ext cx="5581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4)</a:t>
            </a:r>
          </a:p>
        </p:txBody>
      </p:sp>
      <p:sp>
        <p:nvSpPr>
          <p:cNvPr id="67" name="Rechteck: abgerundete Ecken 66">
            <a:extLst>
              <a:ext uri="{FF2B5EF4-FFF2-40B4-BE49-F238E27FC236}">
                <a16:creationId xmlns:a16="http://schemas.microsoft.com/office/drawing/2014/main" id="{09ADBBD9-FE96-3C25-02AC-D4704A543ED5}"/>
              </a:ext>
            </a:extLst>
          </p:cNvPr>
          <p:cNvSpPr/>
          <p:nvPr/>
        </p:nvSpPr>
        <p:spPr>
          <a:xfrm>
            <a:off x="1510958" y="2295523"/>
            <a:ext cx="1442947" cy="4857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Openverse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91E2BB4E-58E7-C2F2-31EF-C1F0034BB1EB}"/>
              </a:ext>
            </a:extLst>
          </p:cNvPr>
          <p:cNvSpPr/>
          <p:nvPr/>
        </p:nvSpPr>
        <p:spPr>
          <a:xfrm>
            <a:off x="4656571" y="3274938"/>
            <a:ext cx="1475187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Veränderung</a:t>
            </a:r>
          </a:p>
        </p:txBody>
      </p:sp>
      <p:sp>
        <p:nvSpPr>
          <p:cNvPr id="71" name="Rechteck: abgerundete Ecken 70">
            <a:extLst>
              <a:ext uri="{FF2B5EF4-FFF2-40B4-BE49-F238E27FC236}">
                <a16:creationId xmlns:a16="http://schemas.microsoft.com/office/drawing/2014/main" id="{554C69B4-0BDB-B4AA-453A-4F0A5109835B}"/>
              </a:ext>
            </a:extLst>
          </p:cNvPr>
          <p:cNvSpPr/>
          <p:nvPr/>
        </p:nvSpPr>
        <p:spPr>
          <a:xfrm>
            <a:off x="6960978" y="2295523"/>
            <a:ext cx="1306359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Stolpersteine</a:t>
            </a:r>
          </a:p>
        </p:txBody>
      </p:sp>
      <p:sp>
        <p:nvSpPr>
          <p:cNvPr id="55" name="Rechteck: abgerundete Ecken 54">
            <a:extLst>
              <a:ext uri="{FF2B5EF4-FFF2-40B4-BE49-F238E27FC236}">
                <a16:creationId xmlns:a16="http://schemas.microsoft.com/office/drawing/2014/main" id="{3678FD84-569F-C0F3-9990-6118321AA7D8}"/>
              </a:ext>
            </a:extLst>
          </p:cNvPr>
          <p:cNvSpPr/>
          <p:nvPr/>
        </p:nvSpPr>
        <p:spPr>
          <a:xfrm>
            <a:off x="641775" y="4267891"/>
            <a:ext cx="762000" cy="4857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SA</a:t>
            </a:r>
          </a:p>
        </p:txBody>
      </p: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65F63792-FC2B-221C-B5D7-097D7EC598F1}"/>
              </a:ext>
            </a:extLst>
          </p:cNvPr>
          <p:cNvSpPr/>
          <p:nvPr/>
        </p:nvSpPr>
        <p:spPr>
          <a:xfrm>
            <a:off x="641775" y="3274938"/>
            <a:ext cx="762000" cy="48577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ND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96D25129-9BD6-3908-CD10-B0BB04265F8B}"/>
              </a:ext>
            </a:extLst>
          </p:cNvPr>
          <p:cNvSpPr/>
          <p:nvPr/>
        </p:nvSpPr>
        <p:spPr>
          <a:xfrm>
            <a:off x="3047120" y="4267891"/>
            <a:ext cx="1866625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SA-Bild-Veränderung</a:t>
            </a: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6D82AB30-0BB2-7BC2-E27A-15F26D961D54}"/>
              </a:ext>
            </a:extLst>
          </p:cNvPr>
          <p:cNvSpPr/>
          <p:nvPr/>
        </p:nvSpPr>
        <p:spPr>
          <a:xfrm>
            <a:off x="5050110" y="4267891"/>
            <a:ext cx="1640990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selbst freigeben</a:t>
            </a:r>
          </a:p>
        </p:txBody>
      </p:sp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71759C1A-5C4F-F641-8EFF-2AD27BFFE7FA}"/>
              </a:ext>
            </a:extLst>
          </p:cNvPr>
          <p:cNvSpPr/>
          <p:nvPr/>
        </p:nvSpPr>
        <p:spPr>
          <a:xfrm>
            <a:off x="6218862" y="338730"/>
            <a:ext cx="1858873" cy="646331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/>
              <a:t>weitere Rechtsvorschriften</a:t>
            </a:r>
          </a:p>
        </p:txBody>
      </p:sp>
      <p:pic>
        <p:nvPicPr>
          <p:cNvPr id="41" name="Grafik 40" descr="Benutzer">
            <a:extLst>
              <a:ext uri="{FF2B5EF4-FFF2-40B4-BE49-F238E27FC236}">
                <a16:creationId xmlns:a16="http://schemas.microsoft.com/office/drawing/2014/main" id="{37CA80F5-AFE1-4689-AEFD-79B6DA7388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24517" y="406269"/>
            <a:ext cx="278517" cy="278517"/>
          </a:xfrm>
          <a:prstGeom prst="rect">
            <a:avLst/>
          </a:prstGeom>
        </p:spPr>
      </p:pic>
      <p:sp>
        <p:nvSpPr>
          <p:cNvPr id="42" name="Rechteck 41">
            <a:extLst>
              <a:ext uri="{FF2B5EF4-FFF2-40B4-BE49-F238E27FC236}">
                <a16:creationId xmlns:a16="http://schemas.microsoft.com/office/drawing/2014/main" id="{C1137F25-B2B5-D560-AC90-F29C85A26162}"/>
              </a:ext>
            </a:extLst>
          </p:cNvPr>
          <p:cNvSpPr/>
          <p:nvPr/>
        </p:nvSpPr>
        <p:spPr>
          <a:xfrm>
            <a:off x="7560315" y="20023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®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8A763CF-5C2B-47F2-A220-BB2C4984B7BB}"/>
              </a:ext>
            </a:extLst>
          </p:cNvPr>
          <p:cNvSpPr/>
          <p:nvPr/>
        </p:nvSpPr>
        <p:spPr>
          <a:xfrm>
            <a:off x="1510957" y="3768589"/>
            <a:ext cx="1442947" cy="48577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DuckDuckGo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B87BED4-8098-469F-3377-24FEEB4CA8E6}"/>
              </a:ext>
            </a:extLst>
          </p:cNvPr>
          <p:cNvSpPr txBox="1"/>
          <p:nvPr/>
        </p:nvSpPr>
        <p:spPr>
          <a:xfrm>
            <a:off x="2609230" y="504152"/>
            <a:ext cx="53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&amp;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526B1398-1214-A9DD-1157-A1C79FA78419}"/>
              </a:ext>
            </a:extLst>
          </p:cNvPr>
          <p:cNvSpPr/>
          <p:nvPr/>
        </p:nvSpPr>
        <p:spPr>
          <a:xfrm>
            <a:off x="4563243" y="462072"/>
            <a:ext cx="1374741" cy="466943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Verortung der Lizenzangaben</a:t>
            </a:r>
            <a:endParaRPr lang="de-DE" dirty="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A0897553-2FF0-2949-BAA8-4C16E5B341C1}"/>
              </a:ext>
            </a:extLst>
          </p:cNvPr>
          <p:cNvSpPr/>
          <p:nvPr/>
        </p:nvSpPr>
        <p:spPr>
          <a:xfrm>
            <a:off x="3081685" y="2295523"/>
            <a:ext cx="1084422" cy="485775"/>
          </a:xfrm>
          <a:prstGeom prst="roundRect">
            <a:avLst/>
          </a:prstGeom>
          <a:ln w="762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/>
              <a:t>Module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08482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6" grpId="0" animBg="1"/>
      <p:bldP spid="48" grpId="0" animBg="1"/>
      <p:bldP spid="49" grpId="0" animBg="1"/>
      <p:bldP spid="53" grpId="0" animBg="1"/>
      <p:bldP spid="67" grpId="0" animBg="1"/>
      <p:bldP spid="69" grpId="0" animBg="1"/>
      <p:bldP spid="71" grpId="0" animBg="1"/>
      <p:bldP spid="61" grpId="0" animBg="1"/>
      <p:bldP spid="64" grpId="0" animBg="1"/>
      <p:bldP spid="37" grpId="0" animBg="1"/>
      <p:bldP spid="42" grpId="0"/>
      <p:bldP spid="44" grpId="0" animBg="1"/>
      <p:bldP spid="46" grpId="0" animBg="1"/>
    </p:bldLst>
  </p:timing>
</p:sld>
</file>

<file path=ppt/theme/theme1.xml><?xml version="1.0" encoding="utf-8"?>
<a:theme xmlns:a="http://schemas.openxmlformats.org/drawingml/2006/main" name="4x3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x3 Design" id="{722E48A8-8F1F-479F-8171-DEA66FD46E7B}" vid="{399469D4-0063-4B80-8888-FD93E8A691B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44</Words>
  <Application>Microsoft Office PowerPoint</Application>
  <PresentationFormat>Bildschirmpräsentation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4x3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Anonym</dc:creator>
  <cp:lastModifiedBy>ah</cp:lastModifiedBy>
  <cp:revision>54</cp:revision>
  <dcterms:created xsi:type="dcterms:W3CDTF">2017-05-22T10:07:06Z</dcterms:created>
  <dcterms:modified xsi:type="dcterms:W3CDTF">2024-11-17T16:51:54Z</dcterms:modified>
</cp:coreProperties>
</file>